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sldIdLst>
    <p:sldId id="271" r:id="rId2"/>
    <p:sldId id="272" r:id="rId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DCB0EF-A23F-4B6F-93BA-654245F5449E}" type="datetimeFigureOut">
              <a:rPr lang="zh-TW" altLang="en-US" smtClean="0"/>
              <a:t>2023/2/20</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71338A-5665-4F62-B043-6A9D93338D92}" type="slidenum">
              <a:rPr lang="zh-TW" altLang="en-US" smtClean="0"/>
              <a:t>‹#›</a:t>
            </a:fld>
            <a:endParaRPr lang="zh-TW" altLang="en-US"/>
          </a:p>
        </p:txBody>
      </p:sp>
    </p:spTree>
    <p:extLst>
      <p:ext uri="{BB962C8B-B14F-4D97-AF65-F5344CB8AC3E}">
        <p14:creationId xmlns:p14="http://schemas.microsoft.com/office/powerpoint/2010/main" val="2395654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a:t>***只要按</a:t>
            </a:r>
            <a:r>
              <a:rPr lang="en-US" altLang="zh-TW" dirty="0" err="1"/>
              <a:t>Ctrl+M</a:t>
            </a:r>
            <a:r>
              <a:rPr lang="zh-TW" altLang="en-US"/>
              <a:t>就會新增一頁有背景的頁面。</a:t>
            </a:r>
          </a:p>
        </p:txBody>
      </p:sp>
      <p:sp>
        <p:nvSpPr>
          <p:cNvPr id="4" name="投影片編號版面配置區 3"/>
          <p:cNvSpPr>
            <a:spLocks noGrp="1"/>
          </p:cNvSpPr>
          <p:nvPr>
            <p:ph type="sldNum" sz="quarter" idx="10"/>
          </p:nvPr>
        </p:nvSpPr>
        <p:spPr/>
        <p:txBody>
          <a:bodyPr/>
          <a:lstStyle/>
          <a:p>
            <a:fld id="{F171338A-5665-4F62-B043-6A9D93338D92}" type="slidenum">
              <a:rPr lang="zh-TW" altLang="en-US" smtClean="0">
                <a:solidFill>
                  <a:prstClr val="black"/>
                </a:solidFill>
              </a:rPr>
              <a:pPr/>
              <a:t>1</a:t>
            </a:fld>
            <a:endParaRPr lang="zh-TW"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0495F7EA-8063-4512-A738-DF4FAAB5E694}" type="datetime1">
              <a:rPr lang="zh-TW" altLang="en-US" smtClean="0"/>
              <a:t>2023/2/20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399F177E-AD7E-4151-8451-47605B46D56C}" type="datetime1">
              <a:rPr lang="zh-TW" altLang="en-US" smtClean="0"/>
              <a:t>2023/2/20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0FC05949-F9E1-4CCF-BD34-7260029C8299}" type="datetime1">
              <a:rPr lang="zh-TW" altLang="en-US" smtClean="0"/>
              <a:t>2023/2/20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DDA0C907-F429-4D64-B558-F226618FF7B1}" type="datetime1">
              <a:rPr lang="zh-TW" altLang="en-US" smtClean="0"/>
              <a:t>2023/2/20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41248F43-FFAB-420E-8A58-EEA56C08E7B7}" type="datetime1">
              <a:rPr lang="zh-TW" altLang="en-US" smtClean="0"/>
              <a:t>2023/2/20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54B4B920-B0F8-461A-8A48-6D30CD265250}" type="datetime1">
              <a:rPr lang="zh-TW" altLang="en-US" smtClean="0"/>
              <a:t>2023/2/20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673AF9F5-4DBB-4E6A-BA12-FC7B82B46F26}" type="datetime1">
              <a:rPr lang="zh-TW" altLang="en-US" smtClean="0"/>
              <a:t>2023/2/20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7D4BC788-425B-45E8-91DA-E0535F464527}" type="datetime1">
              <a:rPr lang="zh-TW" altLang="en-US" smtClean="0"/>
              <a:t>2023/2/20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D12E645C-00AC-4827-8658-B291BB252DF6}" type="datetime1">
              <a:rPr lang="zh-TW" altLang="en-US" smtClean="0"/>
              <a:t>2023/2/20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3BBF1082-C712-4845-9FEC-C80D2C33CD67}" type="datetime1">
              <a:rPr lang="zh-TW" altLang="en-US" smtClean="0"/>
              <a:t>2023/2/20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1E45E889-4A76-400C-A9FA-0C7EBECF22D3}" type="datetime1">
              <a:rPr lang="zh-TW" altLang="en-US" smtClean="0"/>
              <a:t>2023/2/20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6E59D2-2CB9-443B-B966-C9EF8E8E82CC}" type="datetime1">
              <a:rPr lang="zh-TW" altLang="en-US" smtClean="0"/>
              <a:t>2023/2/20</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E587B5-296F-4098-A808-B2A85A85A7BF}"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p:txBody>
          <a:bodyPr/>
          <a:lstStyle/>
          <a:p>
            <a:fld id="{9FE587B5-296F-4098-A808-B2A85A85A7BF}" type="slidenum">
              <a:rPr lang="zh-TW" altLang="en-US" smtClean="0"/>
              <a:pPr/>
              <a:t>1</a:t>
            </a:fld>
            <a:endParaRPr lang="zh-TW" altLang="en-US"/>
          </a:p>
        </p:txBody>
      </p:sp>
      <p:sp>
        <p:nvSpPr>
          <p:cNvPr id="2" name="文字方塊 1">
            <a:extLst>
              <a:ext uri="{FF2B5EF4-FFF2-40B4-BE49-F238E27FC236}">
                <a16:creationId xmlns:a16="http://schemas.microsoft.com/office/drawing/2014/main" id="{0AF07CE7-EA24-44F4-B032-801FEF8CC974}"/>
              </a:ext>
            </a:extLst>
          </p:cNvPr>
          <p:cNvSpPr txBox="1"/>
          <p:nvPr/>
        </p:nvSpPr>
        <p:spPr>
          <a:xfrm>
            <a:off x="0" y="548680"/>
            <a:ext cx="7024680" cy="523220"/>
          </a:xfrm>
          <a:prstGeom prst="rect">
            <a:avLst/>
          </a:prstGeom>
          <a:noFill/>
        </p:spPr>
        <p:txBody>
          <a:bodyPr wrap="none" rtlCol="0">
            <a:spAutoFit/>
          </a:bodyPr>
          <a:lstStyle/>
          <a:p>
            <a:r>
              <a:rPr lang="zh-TW" altLang="en-US" sz="2800" b="1" u="sng" dirty="0">
                <a:latin typeface="微軟正黑體" panose="020B0604030504040204" pitchFamily="34" charset="-120"/>
                <a:ea typeface="微軟正黑體" panose="020B0604030504040204" pitchFamily="34" charset="-120"/>
              </a:rPr>
              <a:t>候選人：</a:t>
            </a:r>
            <a:r>
              <a:rPr lang="en-US" altLang="zh-TW" sz="2800" b="1" u="sng" dirty="0">
                <a:latin typeface="微軟正黑體" panose="020B0604030504040204" pitchFamily="34" charset="-120"/>
                <a:ea typeface="微軟正黑體" panose="020B0604030504040204" pitchFamily="34" charset="-120"/>
              </a:rPr>
              <a:t>OO</a:t>
            </a:r>
            <a:r>
              <a:rPr lang="zh-TW" altLang="en-US" sz="2800" b="1" u="sng" dirty="0">
                <a:latin typeface="微軟正黑體" panose="020B0604030504040204" pitchFamily="34" charset="-120"/>
                <a:ea typeface="微軟正黑體" panose="020B0604030504040204" pitchFamily="34" charset="-120"/>
              </a:rPr>
              <a:t>系</a:t>
            </a:r>
            <a:r>
              <a:rPr lang="en-US" altLang="zh-TW" sz="2800" b="1" u="sng" dirty="0">
                <a:latin typeface="微軟正黑體" panose="020B0604030504040204" pitchFamily="34" charset="-120"/>
                <a:ea typeface="微軟正黑體" panose="020B0604030504040204" pitchFamily="34" charset="-120"/>
              </a:rPr>
              <a:t>OOO(</a:t>
            </a:r>
            <a:r>
              <a:rPr lang="zh-TW" altLang="en-US" sz="2800" b="1" u="sng" dirty="0">
                <a:latin typeface="微軟正黑體" panose="020B0604030504040204" pitchFamily="34" charset="-120"/>
                <a:ea typeface="微軟正黑體" panose="020B0604030504040204" pitchFamily="34" charset="-120"/>
              </a:rPr>
              <a:t>副、助理</a:t>
            </a:r>
            <a:r>
              <a:rPr lang="en-US" altLang="zh-TW" sz="2800" b="1" u="sng" dirty="0">
                <a:latin typeface="微軟正黑體" panose="020B0604030504040204" pitchFamily="34" charset="-120"/>
                <a:ea typeface="微軟正黑體" panose="020B0604030504040204" pitchFamily="34" charset="-120"/>
              </a:rPr>
              <a:t>)</a:t>
            </a:r>
            <a:r>
              <a:rPr lang="zh-TW" altLang="en-US" sz="2800" b="1" u="sng" dirty="0">
                <a:latin typeface="微軟正黑體" panose="020B0604030504040204" pitchFamily="34" charset="-120"/>
                <a:ea typeface="微軟正黑體" panose="020B0604030504040204" pitchFamily="34" charset="-120"/>
              </a:rPr>
              <a:t>教授</a:t>
            </a:r>
            <a:r>
              <a:rPr lang="en-US" altLang="zh-TW" sz="1600" b="1" u="sng" dirty="0">
                <a:latin typeface="微軟正黑體" panose="020B0604030504040204" pitchFamily="34" charset="-120"/>
                <a:ea typeface="微軟正黑體" panose="020B0604030504040204" pitchFamily="34" charset="-120"/>
              </a:rPr>
              <a:t>(</a:t>
            </a:r>
            <a:r>
              <a:rPr lang="zh-TW" altLang="en-US" sz="1600" b="1" u="sng" dirty="0">
                <a:latin typeface="微軟正黑體" panose="020B0604030504040204" pitchFamily="34" charset="-120"/>
                <a:ea typeface="微軟正黑體" panose="020B0604030504040204" pitchFamily="34" charset="-120"/>
              </a:rPr>
              <a:t>此格式勿動</a:t>
            </a:r>
            <a:r>
              <a:rPr lang="en-US" altLang="zh-TW" sz="1600" b="1" u="sng" dirty="0">
                <a:latin typeface="微軟正黑體" panose="020B0604030504040204" pitchFamily="34" charset="-120"/>
                <a:ea typeface="微軟正黑體" panose="020B0604030504040204" pitchFamily="34" charset="-120"/>
              </a:rPr>
              <a:t>)</a:t>
            </a:r>
            <a:endParaRPr lang="zh-TW" altLang="en-US" sz="1600" b="1" u="sng" dirty="0">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6A7E1DCB-B914-4663-9CEB-89EBAA7ADDBA}"/>
              </a:ext>
            </a:extLst>
          </p:cNvPr>
          <p:cNvSpPr txBox="1"/>
          <p:nvPr/>
        </p:nvSpPr>
        <p:spPr>
          <a:xfrm>
            <a:off x="107505" y="1196752"/>
            <a:ext cx="8928992" cy="646331"/>
          </a:xfrm>
          <a:prstGeom prst="rect">
            <a:avLst/>
          </a:prstGeom>
          <a:noFill/>
        </p:spPr>
        <p:txBody>
          <a:bodyPr wrap="square" rtlCol="0">
            <a:spAutoFit/>
          </a:bodyPr>
          <a:lstStyle/>
          <a:p>
            <a:r>
              <a:rPr lang="zh-TW" altLang="en-US" dirty="0">
                <a:latin typeface="微軟正黑體" panose="020B0604030504040204" pitchFamily="34" charset="-120"/>
                <a:ea typeface="微軟正黑體" panose="020B0604030504040204" pitchFamily="34" charset="-120"/>
              </a:rPr>
              <a:t>以下自由發揮，但內容勿超出所提送國立成功大學工學院遴選教學特優教師申請表所</a:t>
            </a:r>
            <a:r>
              <a:rPr lang="zh-TW" altLang="en-US">
                <a:latin typeface="微軟正黑體" panose="020B0604030504040204" pitchFamily="34" charset="-120"/>
                <a:ea typeface="微軟正黑體" panose="020B0604030504040204" pitchFamily="34" charset="-120"/>
              </a:rPr>
              <a:t>載內容</a:t>
            </a:r>
            <a:r>
              <a:rPr lang="zh-TW" altLang="en-US">
                <a:latin typeface="新細明體" panose="02020500000000000000" pitchFamily="18" charset="-120"/>
                <a:ea typeface="新細明體" panose="02020500000000000000" pitchFamily="18" charset="-120"/>
              </a:rPr>
              <a:t>，</a:t>
            </a:r>
            <a:r>
              <a:rPr lang="zh-TW" altLang="en-US" dirty="0">
                <a:latin typeface="微軟正黑體" panose="020B0604030504040204" pitchFamily="34" charset="-120"/>
                <a:ea typeface="微軟正黑體" panose="020B0604030504040204" pitchFamily="34" charset="-120"/>
              </a:rPr>
              <a:t>且應有候選人照片，每位候選人至多</a:t>
            </a:r>
            <a:r>
              <a:rPr lang="en-US" altLang="zh-TW" dirty="0">
                <a:latin typeface="微軟正黑體" panose="020B0604030504040204" pitchFamily="34" charset="-120"/>
                <a:ea typeface="微軟正黑體" panose="020B0604030504040204" pitchFamily="34" charset="-120"/>
              </a:rPr>
              <a:t>2</a:t>
            </a:r>
            <a:r>
              <a:rPr lang="zh-TW" altLang="en-US" dirty="0">
                <a:latin typeface="微軟正黑體" panose="020B0604030504040204" pitchFamily="34" charset="-120"/>
                <a:ea typeface="微軟正黑體" panose="020B0604030504040204" pitchFamily="34" charset="-120"/>
              </a:rPr>
              <a:t>頁</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字型：微軟正黑體</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745722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D31366A-B86D-49E2-A69B-97F1B8788F45}"/>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AE410263-7F0F-4ED4-922C-00C0134FACE5}"/>
              </a:ext>
            </a:extLst>
          </p:cNvPr>
          <p:cNvSpPr>
            <a:spLocks noGrp="1"/>
          </p:cNvSpPr>
          <p:nvPr>
            <p:ph idx="1"/>
          </p:nvPr>
        </p:nvSpPr>
        <p:spPr/>
        <p:txBody>
          <a:bodyPr/>
          <a:lstStyle/>
          <a:p>
            <a:endParaRPr lang="zh-TW" altLang="en-US"/>
          </a:p>
        </p:txBody>
      </p:sp>
      <p:sp>
        <p:nvSpPr>
          <p:cNvPr id="4" name="頁尾版面配置區 3">
            <a:extLst>
              <a:ext uri="{FF2B5EF4-FFF2-40B4-BE49-F238E27FC236}">
                <a16:creationId xmlns:a16="http://schemas.microsoft.com/office/drawing/2014/main" id="{699549E7-96A3-4489-A233-02F66931254C}"/>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A77AF75D-596C-4E10-9219-FDB2E1BB7644}"/>
              </a:ext>
            </a:extLst>
          </p:cNvPr>
          <p:cNvSpPr>
            <a:spLocks noGrp="1"/>
          </p:cNvSpPr>
          <p:nvPr>
            <p:ph type="sldNum" sz="quarter" idx="12"/>
          </p:nvPr>
        </p:nvSpPr>
        <p:spPr/>
        <p:txBody>
          <a:bodyPr/>
          <a:lstStyle/>
          <a:p>
            <a:fld id="{9FE587B5-296F-4098-A808-B2A85A85A7BF}" type="slidenum">
              <a:rPr lang="zh-TW" altLang="en-US" smtClean="0"/>
              <a:pPr/>
              <a:t>2</a:t>
            </a:fld>
            <a:endParaRPr lang="zh-TW" altLang="en-US"/>
          </a:p>
        </p:txBody>
      </p:sp>
    </p:spTree>
    <p:extLst>
      <p:ext uri="{BB962C8B-B14F-4D97-AF65-F5344CB8AC3E}">
        <p14:creationId xmlns:p14="http://schemas.microsoft.com/office/powerpoint/2010/main" val="1037450930"/>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1437</TotalTime>
  <Words>80</Words>
  <Application>Microsoft Office PowerPoint</Application>
  <PresentationFormat>如螢幕大小 (4:3)</PresentationFormat>
  <Paragraphs>6</Paragraphs>
  <Slides>2</Slides>
  <Notes>1</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vt:i4>
      </vt:variant>
    </vt:vector>
  </HeadingPairs>
  <TitlesOfParts>
    <vt:vector size="7" baseType="lpstr">
      <vt:lpstr>微軟正黑體</vt:lpstr>
      <vt:lpstr>新細明體</vt:lpstr>
      <vt:lpstr>Arial</vt:lpstr>
      <vt:lpstr>Calibri</vt:lpstr>
      <vt:lpstr>Office 佈景主題</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如何落實管理</dc:title>
  <dc:creator>GUN</dc:creator>
  <cp:lastModifiedBy>admin</cp:lastModifiedBy>
  <cp:revision>194</cp:revision>
  <dcterms:created xsi:type="dcterms:W3CDTF">2010-06-09T02:59:39Z</dcterms:created>
  <dcterms:modified xsi:type="dcterms:W3CDTF">2023-02-20T06:45:29Z</dcterms:modified>
</cp:coreProperties>
</file>